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FTP 服务器的创建与配置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《Linux操作系统》项目实践</a:t>
            </a:r>
          </a:p>
          <a:p>
            <a:pPr>
              <a:spcAft>
                <a:spcPts val="1000"/>
              </a:spcAft>
              <a:defRPr sz="2000"/>
            </a:pPr>
            <a:r>
              <a:t>• 第10组 · 组长：金展宏</a:t>
            </a:r>
          </a:p>
          <a:p>
            <a:pPr>
              <a:spcAft>
                <a:spcPts val="1000"/>
              </a:spcAft>
              <a:defRPr sz="2000"/>
            </a:pPr>
            <a:r>
              <a:t>• 成员：丁学锋  孙雨泽  赵雨豪</a:t>
            </a:r>
          </a:p>
          <a:p>
            <a:pPr>
              <a:spcAft>
                <a:spcPts val="1000"/>
              </a:spcAft>
              <a:defRPr sz="2000"/>
            </a:pPr>
            <a:r>
              <a:t>• 指导教师：周书航</a:t>
            </a:r>
          </a:p>
          <a:p>
            <a:pPr>
              <a:spcAft>
                <a:spcPts val="1000"/>
              </a:spcAft>
              <a:defRPr sz="2000"/>
            </a:pPr>
            <a:r>
              <a:t>• 2026 年 10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背景与目标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单位局域网文件共享需求：统一上传/下载入口</a:t>
            </a:r>
          </a:p>
          <a:p>
            <a:pPr>
              <a:spcAft>
                <a:spcPts val="1000"/>
              </a:spcAft>
              <a:defRPr sz="2000"/>
            </a:pPr>
            <a:r>
              <a:t>• 搭建完整 vsftpd 服务器（Ubuntu 24.04）</a:t>
            </a:r>
          </a:p>
          <a:p>
            <a:pPr>
              <a:spcAft>
                <a:spcPts val="1000"/>
              </a:spcAft>
              <a:defRPr sz="2000"/>
            </a:pPr>
            <a:r>
              <a:t>• 基本要求(60分)：安装管理/远程传输/多用户权限/目录隔离/日志可追溯</a:t>
            </a:r>
          </a:p>
          <a:p>
            <a:pPr>
              <a:spcAft>
                <a:spcPts val="1000"/>
              </a:spcAft>
              <a:defRPr sz="2000"/>
            </a:pPr>
            <a:r>
              <a:t>• 加分项：防火墙+被动模式+FTPS+限制+部署脚本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项目环境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服务器：Ubuntu 24.04 LTS 虚拟机 (KVM)</a:t>
            </a:r>
          </a:p>
          <a:p>
            <a:pPr>
              <a:spcAft>
                <a:spcPts val="1000"/>
              </a:spcAft>
              <a:defRPr sz="2000"/>
            </a:pPr>
            <a:r>
              <a:t>• vsftpd 3.0.5，控制端口 21，被动端口 40000-40100</a:t>
            </a:r>
          </a:p>
          <a:p>
            <a:pPr>
              <a:spcAft>
                <a:spcPts val="1000"/>
              </a:spcAft>
              <a:defRPr sz="2000"/>
            </a:pPr>
            <a:r>
              <a:t>• 防火墙：ufw 开启（仅放行 21 / 40000-40100 / 22）</a:t>
            </a:r>
          </a:p>
          <a:p>
            <a:pPr>
              <a:spcAft>
                <a:spcPts val="1000"/>
              </a:spcAft>
              <a:defRPr sz="2000"/>
            </a:pPr>
            <a:r>
              <a:t>• 客户端：宿主机 curl/lftp 远程连接验证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服务安装与管理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apt install vsftpd 一键安装</a:t>
            </a:r>
          </a:p>
          <a:p>
            <a:pPr>
              <a:spcAft>
                <a:spcPts val="1000"/>
              </a:spcAft>
              <a:defRPr sz="2000"/>
            </a:pPr>
            <a:r>
              <a:t>• systemctl start/stop/restart/status 全套管理</a:t>
            </a:r>
          </a:p>
          <a:p>
            <a:pPr>
              <a:spcAft>
                <a:spcPts val="1000"/>
              </a:spcAft>
              <a:defRPr sz="2000"/>
            </a:pPr>
            <a:r>
              <a:t>• enable 开机自启，虚拟机重启后服务仍正常</a:t>
            </a:r>
          </a:p>
          <a:p>
            <a:pPr>
              <a:spcAft>
                <a:spcPts val="1000"/>
              </a:spcAft>
              <a:defRPr sz="2000"/>
            </a:pPr>
            <a:r>
              <a:t>• 部署脚本 deploy_vsftpd.sh 一键可复现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多用户与权限区分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组长 zhangsan：上传/下载/改名/删除（完整权限）</a:t>
            </a:r>
          </a:p>
          <a:p>
            <a:pPr>
              <a:spcAft>
                <a:spcPts val="1000"/>
              </a:spcAft>
              <a:defRPr sz="2000"/>
            </a:pPr>
            <a:r>
              <a:t>• 组员 lisi/wangwu/zhaoliu：可上传下载，RNFR/RNTO 被拒(cmds_denied)</a:t>
            </a:r>
          </a:p>
          <a:p>
            <a:pPr>
              <a:spcAft>
                <a:spcPts val="1000"/>
              </a:spcAft>
              <a:defRPr sz="2000"/>
            </a:pPr>
            <a:r>
              <a:t>• 匿名：仅可下载 (anon_upload_enable=NO)</a:t>
            </a:r>
          </a:p>
          <a:p>
            <a:pPr>
              <a:spcAft>
                <a:spcPts val="1000"/>
              </a:spcAft>
              <a:defRPr sz="2000"/>
            </a:pPr>
            <a:r>
              <a:t>• root：userlist 禁止 FTP 登录</a:t>
            </a:r>
          </a:p>
        </p:txBody>
      </p:sp>
      <p:pic>
        <p:nvPicPr>
          <p:cNvPr id="4" name="Picture 3" descr="9_isolation_z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3749039"/>
            <a:ext cx="23125471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用户目录隔离 (chroot)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chroot_local_user=YES + local_root=/srv/ftp/$USER</a:t>
            </a:r>
          </a:p>
          <a:p>
            <a:pPr>
              <a:spcAft>
                <a:spcPts val="1000"/>
              </a:spcAft>
              <a:defRPr sz="2000"/>
            </a:pPr>
            <a:r>
              <a:t>• 每个用户被锁定在自己的目录</a:t>
            </a:r>
          </a:p>
          <a:p>
            <a:pPr>
              <a:spcAft>
                <a:spcPts val="1000"/>
              </a:spcAft>
              <a:defRPr sz="2000"/>
            </a:pPr>
            <a:r>
              <a:t>• 实测：CWD zhangsan / CWD /etc 均 550 拒绝</a:t>
            </a:r>
          </a:p>
          <a:p>
            <a:pPr>
              <a:spcAft>
                <a:spcPts val="1000"/>
              </a:spcAft>
              <a:defRPr sz="2000"/>
            </a:pPr>
            <a:r>
              <a:t>• 权限使用 755/644，不依赖 777</a:t>
            </a:r>
          </a:p>
        </p:txBody>
      </p:sp>
      <p:pic>
        <p:nvPicPr>
          <p:cNvPr id="4" name="Picture 3" descr="8_isolation_li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3749039"/>
            <a:ext cx="15584557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远程连接与文件传输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客户端 curl/lftp/Windows 资源管理器均可连接</a:t>
            </a:r>
          </a:p>
          <a:p>
            <a:pPr>
              <a:spcAft>
                <a:spcPts val="1000"/>
              </a:spcAft>
              <a:defRPr sz="2000"/>
            </a:pPr>
            <a:r>
              <a:t>• 目录浏览、上传(STOR)、下载(RETR) 全流程实测</a:t>
            </a:r>
          </a:p>
          <a:p>
            <a:pPr>
              <a:spcAft>
                <a:spcPts val="1000"/>
              </a:spcAft>
              <a:defRPr sz="2000"/>
            </a:pPr>
            <a:r>
              <a:t>• 日志可追溯：/var/log/vsftpd.log 记录登录/上传(i)/下载(o)/改名(r)</a:t>
            </a:r>
          </a:p>
          <a:p>
            <a:pPr>
              <a:spcAft>
                <a:spcPts val="1000"/>
              </a:spcAft>
              <a:defRPr sz="2000"/>
            </a:pPr>
            <a:r>
              <a:t>• 现场可查：服务状态、监听端口、防火墙规则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安全加固 (加分项)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ufw 防火墙：仅放行 21 + 被动端口段</a:t>
            </a:r>
          </a:p>
          <a:p>
            <a:pPr>
              <a:spcAft>
                <a:spcPts val="1000"/>
              </a:spcAft>
              <a:defRPr sz="2000"/>
            </a:pPr>
            <a:r>
              <a:t>• 被动模式传输实测通过</a:t>
            </a:r>
          </a:p>
          <a:p>
            <a:pPr>
              <a:spcAft>
                <a:spcPts val="1000"/>
              </a:spcAft>
              <a:defRPr sz="2000"/>
            </a:pPr>
            <a:r>
              <a:t>• 匿名仅下载、root 禁登、权限不用 777</a:t>
            </a:r>
          </a:p>
          <a:p>
            <a:pPr>
              <a:spcAft>
                <a:spcPts val="1000"/>
              </a:spcAft>
              <a:defRPr sz="2000"/>
            </a:pPr>
            <a:r>
              <a:t>• FTPS：explicit TLS 加密上传/列目录实测通过 (226)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连接与速率限制 (加分项)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max_clients=20（全局并发）</a:t>
            </a:r>
          </a:p>
          <a:p>
            <a:pPr>
              <a:spcAft>
                <a:spcPts val="1000"/>
              </a:spcAft>
              <a:defRPr sz="2000"/>
            </a:pPr>
            <a:r>
              <a:t>• max_per_ip=3（单 IP 限制）</a:t>
            </a:r>
          </a:p>
          <a:p>
            <a:pPr>
              <a:spcAft>
                <a:spcPts val="1000"/>
              </a:spcAft>
              <a:defRPr sz="2000"/>
            </a:pPr>
            <a:r>
              <a:t>• anon 50KB/s / 本地用户 500KB/s 速率上限</a:t>
            </a:r>
          </a:p>
          <a:p>
            <a:pPr>
              <a:spcAft>
                <a:spcPts val="1000"/>
              </a:spcAft>
              <a:defRPr sz="2000"/>
            </a:pPr>
            <a:r>
              <a:t>• 实测并发第4连接被拒、速率压制生效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F3A5F"/>
                </a:solidFill>
              </a:defRPr>
            </a:pPr>
            <a:r>
              <a:t>总结与分工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• 完整实践 FTP 服务全生命周期：安装→配置→权限→隔离→日志→加固→加密→限速</a:t>
            </a:r>
          </a:p>
          <a:p>
            <a:pPr>
              <a:spcAft>
                <a:spcPts val="1000"/>
              </a:spcAft>
              <a:defRPr sz="2000"/>
            </a:pPr>
            <a:r>
              <a:t>• 问题解决：pam_shells 530、chroot 写权限、配置二分排查</a:t>
            </a:r>
          </a:p>
          <a:p>
            <a:pPr>
              <a:spcAft>
                <a:spcPts val="1000"/>
              </a:spcAft>
              <a:defRPr sz="2000"/>
            </a:pPr>
            <a:r>
              <a:t>• 分工：金展宏(服务/权限/报告/导出) 赵雨豪(连接测试/日志) 丁学锋(chroot隔离) 孙雨泽(防火墙/被动)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